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 and their </a:t>
            </a:r>
            <a:r>
              <a:rPr lang="en-US" dirty="0" smtClean="0"/>
              <a:t>Habitats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Habitat?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Habitats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Habitat: (tell your habitat here)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the habitat: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Found In this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Found In this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(Animal #1)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Prey - what it eats</a:t>
            </a:r>
          </a:p>
          <a:p>
            <a:endParaRPr lang="en-US" dirty="0" smtClean="0"/>
          </a:p>
          <a:p>
            <a:r>
              <a:rPr lang="en-US" dirty="0" smtClean="0"/>
              <a:t>Predators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(Animal #2)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Prey - what it eats</a:t>
            </a:r>
          </a:p>
          <a:p>
            <a:endParaRPr lang="en-US" dirty="0" smtClean="0"/>
          </a:p>
          <a:p>
            <a:r>
              <a:rPr lang="en-US" dirty="0" smtClean="0"/>
              <a:t>Predators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59</Words>
  <Application>Microsoft Macintosh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Animals and their Habitats</vt:lpstr>
      <vt:lpstr>What is a Habitat?</vt:lpstr>
      <vt:lpstr>Kinds of Habitats</vt:lpstr>
      <vt:lpstr>My Habitat: (tell your habitat here)</vt:lpstr>
      <vt:lpstr>Plants Found In this Habitat</vt:lpstr>
      <vt:lpstr>Animals Found In this Habitat</vt:lpstr>
      <vt:lpstr>(Animal #1)</vt:lpstr>
      <vt:lpstr>(Animal #2)</vt:lpstr>
      <vt:lpstr>References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and their Habitats</dc:title>
  <dc:creator>Bruce Luck</dc:creator>
  <cp:lastModifiedBy>Bruce Luck</cp:lastModifiedBy>
  <cp:revision>6</cp:revision>
  <dcterms:created xsi:type="dcterms:W3CDTF">2010-11-04T14:25:53Z</dcterms:created>
  <dcterms:modified xsi:type="dcterms:W3CDTF">2010-11-04T14:45:50Z</dcterms:modified>
</cp:coreProperties>
</file>